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1" r:id="rId6"/>
    <p:sldId id="262" r:id="rId7"/>
    <p:sldId id="257" r:id="rId8"/>
    <p:sldId id="25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E96A9B-A257-44C7-8B66-950E51E5B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D5CCD77-B284-4880-88F2-02904EFA7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95779A-53EE-4228-804E-CBEAD53F4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627235-1AC6-4F9F-B81D-EF4FB26E7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96CCE0-6E92-47B9-AFDD-A7DC91671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33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C51F14-504B-4A7F-B1B5-33D44FB4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B62396A-B65A-4D05-A0A9-40DD2A6AC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C070DB-F94B-40F2-9B56-50F300965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585982-717A-496E-8F6B-F2685B68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3C37EF-42F1-4437-8682-43E5AC5D7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87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647DDD4-1BED-4A4A-9F56-9C0CCEE0B1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5D940AA-73EA-4D4A-9C4E-EEE7DE3DE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8A7FC2-0C3A-4D55-9726-136E45147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EC122D-3EDD-4664-B8A4-3C7718500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818882-980E-4793-804B-C3C4CA468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1369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3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0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3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6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0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66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845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2984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3354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 anchor="b"/>
          <a:lstStyle>
            <a:lvl1pPr marL="0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557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348"/>
            </a:lvl1pPr>
            <a:lvl2pPr>
              <a:defRPr sz="2012"/>
            </a:lvl2pPr>
            <a:lvl3pPr>
              <a:defRPr sz="1677"/>
            </a:lvl3pPr>
            <a:lvl4pPr>
              <a:defRPr sz="1509"/>
            </a:lvl4pPr>
            <a:lvl5pPr>
              <a:defRPr sz="1509"/>
            </a:lvl5pPr>
            <a:lvl6pPr>
              <a:defRPr sz="1509"/>
            </a:lvl6pPr>
            <a:lvl7pPr>
              <a:defRPr sz="1509"/>
            </a:lvl7pPr>
            <a:lvl8pPr>
              <a:defRPr sz="1509"/>
            </a:lvl8pPr>
            <a:lvl9pPr>
              <a:defRPr sz="1509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1" y="1600201"/>
            <a:ext cx="5384800" cy="4525963"/>
          </a:xfrm>
        </p:spPr>
        <p:txBody>
          <a:bodyPr/>
          <a:lstStyle>
            <a:lvl1pPr>
              <a:defRPr sz="2348"/>
            </a:lvl1pPr>
            <a:lvl2pPr>
              <a:defRPr sz="2012"/>
            </a:lvl2pPr>
            <a:lvl3pPr>
              <a:defRPr sz="1677"/>
            </a:lvl3pPr>
            <a:lvl4pPr>
              <a:defRPr sz="1509"/>
            </a:lvl4pPr>
            <a:lvl5pPr>
              <a:defRPr sz="1509"/>
            </a:lvl5pPr>
            <a:lvl6pPr>
              <a:defRPr sz="1509"/>
            </a:lvl6pPr>
            <a:lvl7pPr>
              <a:defRPr sz="1509"/>
            </a:lvl7pPr>
            <a:lvl8pPr>
              <a:defRPr sz="1509"/>
            </a:lvl8pPr>
            <a:lvl9pPr>
              <a:defRPr sz="1509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1800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8" cy="63976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8" cy="3951288"/>
          </a:xfrm>
        </p:spPr>
        <p:txBody>
          <a:bodyPr/>
          <a:lstStyle>
            <a:lvl1pPr>
              <a:defRPr sz="2012"/>
            </a:lvl1pPr>
            <a:lvl2pPr>
              <a:defRPr sz="1677"/>
            </a:lvl2pPr>
            <a:lvl3pPr>
              <a:defRPr sz="1509"/>
            </a:lvl3pPr>
            <a:lvl4pPr>
              <a:defRPr sz="1342"/>
            </a:lvl4pPr>
            <a:lvl5pPr>
              <a:defRPr sz="1342"/>
            </a:lvl5pPr>
            <a:lvl6pPr>
              <a:defRPr sz="1342"/>
            </a:lvl6pPr>
            <a:lvl7pPr>
              <a:defRPr sz="1342"/>
            </a:lvl7pPr>
            <a:lvl8pPr>
              <a:defRPr sz="1342"/>
            </a:lvl8pPr>
            <a:lvl9pPr>
              <a:defRPr sz="1342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70" y="2174876"/>
            <a:ext cx="5389033" cy="3951288"/>
          </a:xfrm>
        </p:spPr>
        <p:txBody>
          <a:bodyPr/>
          <a:lstStyle>
            <a:lvl1pPr>
              <a:defRPr sz="2012"/>
            </a:lvl1pPr>
            <a:lvl2pPr>
              <a:defRPr sz="1677"/>
            </a:lvl2pPr>
            <a:lvl3pPr>
              <a:defRPr sz="1509"/>
            </a:lvl3pPr>
            <a:lvl4pPr>
              <a:defRPr sz="1342"/>
            </a:lvl4pPr>
            <a:lvl5pPr>
              <a:defRPr sz="1342"/>
            </a:lvl5pPr>
            <a:lvl6pPr>
              <a:defRPr sz="1342"/>
            </a:lvl6pPr>
            <a:lvl7pPr>
              <a:defRPr sz="1342"/>
            </a:lvl7pPr>
            <a:lvl8pPr>
              <a:defRPr sz="1342"/>
            </a:lvl8pPr>
            <a:lvl9pPr>
              <a:defRPr sz="1342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642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8709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503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1677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174"/>
            </a:lvl1pPr>
            <a:lvl2pPr marL="383362" indent="0">
              <a:buNone/>
              <a:defRPr sz="1006"/>
            </a:lvl2pPr>
            <a:lvl3pPr marL="766724" indent="0">
              <a:buNone/>
              <a:defRPr sz="839"/>
            </a:lvl3pPr>
            <a:lvl4pPr marL="1150087" indent="0">
              <a:buNone/>
              <a:defRPr sz="755"/>
            </a:lvl4pPr>
            <a:lvl5pPr marL="1533449" indent="0">
              <a:buNone/>
              <a:defRPr sz="755"/>
            </a:lvl5pPr>
            <a:lvl6pPr marL="1916811" indent="0">
              <a:buNone/>
              <a:defRPr sz="755"/>
            </a:lvl6pPr>
            <a:lvl7pPr marL="2300173" indent="0">
              <a:buNone/>
              <a:defRPr sz="755"/>
            </a:lvl7pPr>
            <a:lvl8pPr marL="2683535" indent="0">
              <a:buNone/>
              <a:defRPr sz="755"/>
            </a:lvl8pPr>
            <a:lvl9pPr marL="3066898" indent="0">
              <a:buNone/>
              <a:defRPr sz="755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14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B1CE87-849A-423C-91F5-61515979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F7CB83-EAE5-47C5-A0FA-58C894A2E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F41A76-1DB8-48C2-B05B-E38FADD1A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27C7C6-A91E-4A97-8239-3FF790A7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25B029-8471-4F86-A8D8-E96C6E77C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5517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677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174"/>
            </a:lvl1pPr>
            <a:lvl2pPr marL="383362" indent="0">
              <a:buNone/>
              <a:defRPr sz="1006"/>
            </a:lvl2pPr>
            <a:lvl3pPr marL="766724" indent="0">
              <a:buNone/>
              <a:defRPr sz="839"/>
            </a:lvl3pPr>
            <a:lvl4pPr marL="1150087" indent="0">
              <a:buNone/>
              <a:defRPr sz="755"/>
            </a:lvl4pPr>
            <a:lvl5pPr marL="1533449" indent="0">
              <a:buNone/>
              <a:defRPr sz="755"/>
            </a:lvl5pPr>
            <a:lvl6pPr marL="1916811" indent="0">
              <a:buNone/>
              <a:defRPr sz="755"/>
            </a:lvl6pPr>
            <a:lvl7pPr marL="2300173" indent="0">
              <a:buNone/>
              <a:defRPr sz="755"/>
            </a:lvl7pPr>
            <a:lvl8pPr marL="2683535" indent="0">
              <a:buNone/>
              <a:defRPr sz="755"/>
            </a:lvl8pPr>
            <a:lvl9pPr marL="3066898" indent="0">
              <a:buNone/>
              <a:defRPr sz="755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924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6825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2" y="274640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016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AE2BC6-B4AD-4434-86B6-9F8EBA00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EC02FC-4D44-43DC-A6A5-C1E953051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818E52-EEE9-472F-8A1C-7EF66F25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9062CD-E611-44CC-96AB-1B5A49340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691D37-B87C-4B07-9F10-B049A49C6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84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00146-697F-48DD-988A-C4894A56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DC7FE5-33F5-49E0-BCF9-8092483D7E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537037C-CA1B-49A7-83E7-D0860BD02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75601AB-C241-466B-9B84-E49DFCB97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C4F7E1-8F85-4D9C-9557-6DDB4ADE8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56D9587-B4A9-487C-B00A-9C63BA0C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841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4ADE7-5148-4255-B4EF-9D45E34C8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5FA42-7398-4016-8D8E-2154E417F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509BAD3-A213-4492-8510-E20A5763E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3F4C33D-47AE-457E-BB66-28C0EFD1C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FEF3D3B-8DB7-4DB0-B533-2ED77893BF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10F1695-708C-46E3-ACFD-C38894FD7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5838A5B-F99D-4F0B-A546-9468B7E02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40B703B-84E9-47B0-97EF-8B2BF3DF5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81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421AC-0F44-4887-86AC-1C48B8D58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E4A863B-8F4A-4260-B3BB-1443A97E1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8E3C05A-89E2-4728-9CEF-4E00FAFF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CDDAA32-4E5D-4948-BD84-B9CF78667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69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F0980F-CAA5-4940-847A-390FD4FAB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F173846-2CA3-4C9F-8068-A940C66E6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7C679C-05B7-4209-AA92-54BD79FDE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502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2B339A-9806-42A1-90EB-02439BFD1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4EAD82-2663-4D8E-B7C6-F734CF239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7E20A75-6F88-48D4-A4D4-08F48FDFD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D1958C1-FA4C-444B-AAD3-2A449AC97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763A78-1B2E-41F8-B72C-91FDD8FD8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8CEDB4C-E8DD-4471-AFF0-6FA321925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052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52EEA9-24AF-4C80-A0A7-FFE8FB57D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A7A6D14-2643-47C8-B695-9892B8BFC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425139D-BB61-476D-9430-104B90B69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0B9BFD4-BBAF-4053-B832-18ECA6E19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D4471D3-5EF3-4805-8FA9-D12C0ABBC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A6667F-4365-462F-B270-ADDADF1F2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609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D2B043C-7B9E-4133-81BC-55329AC6A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F4D66A-2716-4BBF-9EBF-02DD246BD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8C56D9-D353-46F2-A16A-2D15CBAD2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57AFF-9963-4647-BF16-7934E2198622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EB7EE0-E14D-48CF-9028-987A9D821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23A8B3-61BE-41E1-9362-552E6B7F4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62522-C6BF-4A9C-955E-5692760ABA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176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2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055E-6870-4E21-9392-89CDEFBC0E25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2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2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969B5-23AF-42D6-8FDC-91B88E173F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80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766724" rtl="0" eaLnBrk="1" latinLnBrk="0" hangingPunct="1"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522" indent="-287522" algn="l" defTabSz="766724" rtl="0" eaLnBrk="1" latinLnBrk="0" hangingPunct="1">
        <a:spcBef>
          <a:spcPct val="20000"/>
        </a:spcBef>
        <a:buFont typeface="Arial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1pPr>
      <a:lvl2pPr marL="622964" indent="-239601" algn="l" defTabSz="766724" rtl="0" eaLnBrk="1" latinLnBrk="0" hangingPunct="1">
        <a:spcBef>
          <a:spcPct val="20000"/>
        </a:spcBef>
        <a:buFont typeface="Arial" pitchFamily="34" charset="0"/>
        <a:buChar char="–"/>
        <a:defRPr sz="2348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spcBef>
          <a:spcPct val="20000"/>
        </a:spcBef>
        <a:buFont typeface="Arial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spcBef>
          <a:spcPct val="20000"/>
        </a:spcBef>
        <a:buFont typeface="Arial" pitchFamily="34" charset="0"/>
        <a:buChar char="–"/>
        <a:defRPr sz="1677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spcBef>
          <a:spcPct val="20000"/>
        </a:spcBef>
        <a:buFont typeface="Arial" pitchFamily="34" charset="0"/>
        <a:buChar char="»"/>
        <a:defRPr sz="1677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spcBef>
          <a:spcPct val="20000"/>
        </a:spcBef>
        <a:buFont typeface="Arial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spcBef>
          <a:spcPct val="20000"/>
        </a:spcBef>
        <a:buFont typeface="Arial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spcBef>
          <a:spcPct val="20000"/>
        </a:spcBef>
        <a:buFont typeface="Arial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spcBef>
          <a:spcPct val="20000"/>
        </a:spcBef>
        <a:buFont typeface="Arial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74485-39E1-4167-B92C-725143D1E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FFD6C2-54D3-4A5E-AE38-D4D5CFC03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6772DD7-DBA3-4FB2-B0FD-14989D06FE7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8586" y="0"/>
            <a:ext cx="13310586" cy="774132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CFABE789-BAF5-4A58-BFDF-A1BC4A84DE07}"/>
              </a:ext>
            </a:extLst>
          </p:cNvPr>
          <p:cNvSpPr/>
          <p:nvPr/>
        </p:nvSpPr>
        <p:spPr>
          <a:xfrm>
            <a:off x="3565654" y="903211"/>
            <a:ext cx="394210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9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 huid</a:t>
            </a:r>
            <a:endParaRPr kumimoji="0" lang="nl-NL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47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4287" y="-2731486"/>
            <a:ext cx="12316287" cy="958948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Tekstvak 2"/>
          <p:cNvSpPr txBox="1"/>
          <p:nvPr/>
        </p:nvSpPr>
        <p:spPr>
          <a:xfrm>
            <a:off x="3550873" y="1757096"/>
            <a:ext cx="5729199" cy="35394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7667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 - 22"/>
                <a:ea typeface="+mn-ea"/>
                <a:cs typeface="+mn-cs"/>
              </a:rPr>
              <a:t>Onderwerpen:</a:t>
            </a:r>
          </a:p>
          <a:p>
            <a:pPr marL="0" marR="0" lvl="0" indent="0" algn="l" defTabSz="7667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 - 22"/>
                <a:ea typeface="+mn-ea"/>
                <a:cs typeface="+mn-cs"/>
              </a:rPr>
              <a:t>·belang van de huid voor de zorgverlener</a:t>
            </a:r>
          </a:p>
          <a:p>
            <a:pPr marL="0" marR="0" lvl="0" indent="0" algn="l" defTabSz="7667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 - 22"/>
                <a:ea typeface="+mn-ea"/>
                <a:cs typeface="+mn-cs"/>
              </a:rPr>
              <a:t>·functies van de huid</a:t>
            </a:r>
          </a:p>
          <a:p>
            <a:pPr marL="0" marR="0" lvl="0" indent="0" algn="l" defTabSz="7667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 - 22"/>
                <a:ea typeface="+mn-ea"/>
                <a:cs typeface="+mn-cs"/>
              </a:rPr>
              <a:t>·bouw en werking van de huid</a:t>
            </a:r>
          </a:p>
          <a:p>
            <a:pPr marL="0" marR="0" lvl="0" indent="0" algn="l" defTabSz="7667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 - 22"/>
                <a:ea typeface="+mn-ea"/>
                <a:cs typeface="+mn-cs"/>
              </a:rPr>
              <a:t>·bijzondere vormsels van de huid</a:t>
            </a:r>
          </a:p>
        </p:txBody>
      </p:sp>
    </p:spTree>
    <p:extLst>
      <p:ext uri="{BB962C8B-B14F-4D97-AF65-F5344CB8AC3E}">
        <p14:creationId xmlns:p14="http://schemas.microsoft.com/office/powerpoint/2010/main" val="429114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87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8B1915-6135-48CE-9FB6-4A9269FA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</a:rPr>
              <a:t>Anatomie</a:t>
            </a:r>
            <a:r>
              <a:rPr lang="en-US" sz="3600" dirty="0">
                <a:solidFill>
                  <a:srgbClr val="FFFFFF"/>
                </a:solidFill>
              </a:rPr>
              <a:t> van de </a:t>
            </a:r>
            <a:r>
              <a:rPr lang="en-US" sz="3600" dirty="0" err="1">
                <a:solidFill>
                  <a:srgbClr val="FFFFFF"/>
                </a:solidFill>
              </a:rPr>
              <a:t>huid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Zintuigen in de huid - Lesmateriaal - Wikiwijs">
            <a:extLst>
              <a:ext uri="{FF2B5EF4-FFF2-40B4-BE49-F238E27FC236}">
                <a16:creationId xmlns:a16="http://schemas.microsoft.com/office/drawing/2014/main" id="{039C225C-B693-4F21-883A-FF5724CB7A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7" b="2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27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E4A501-CCFD-4B28-8D94-A9213B843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nl-NL" dirty="0"/>
              <a:t>Bouw van de nagel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926857-DE41-456A-BC58-FA5F89F67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pPr marL="1828800" lvl="4" indent="0">
              <a:buNone/>
            </a:pPr>
            <a:r>
              <a:rPr lang="nl-NL" sz="2000" dirty="0"/>
              <a:t>	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Waarom is het belangrijk om je nagels te hydrateren? - Mooi Verouderen">
            <a:extLst>
              <a:ext uri="{FF2B5EF4-FFF2-40B4-BE49-F238E27FC236}">
                <a16:creationId xmlns:a16="http://schemas.microsoft.com/office/drawing/2014/main" id="{3514849D-50EB-47EE-9BFC-6BAA2F5A7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5862" y="1768299"/>
            <a:ext cx="6019331" cy="331815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7448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2" ma:contentTypeDescription="Een nieuw document maken." ma:contentTypeScope="" ma:versionID="af45acec503560d360978414daab1117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124b357f269b65349bc9c8612af050ee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7D11C0-C3D2-46FE-91C6-1592EF7645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A50CC7-AD59-4E72-A468-E0C887F32F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C94F41-38D9-42A2-887B-1CDD621BD38C}">
  <ds:schemaRefs>
    <ds:schemaRef ds:uri="http://schemas.openxmlformats.org/package/2006/metadata/core-properties"/>
    <ds:schemaRef ds:uri="0bfbde32-856c-4dfd-bc38-4322d606c322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169eb86d-0fb8-4364-bb17-d27f6b2029d0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Breedbeeld</PresentationFormat>
  <Paragraphs>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Arial Black - 22</vt:lpstr>
      <vt:lpstr>Calibri</vt:lpstr>
      <vt:lpstr>Calibri Light</vt:lpstr>
      <vt:lpstr>Kantoorthema</vt:lpstr>
      <vt:lpstr>1_Kantoorthema</vt:lpstr>
      <vt:lpstr>PowerPoint-presentatie</vt:lpstr>
      <vt:lpstr>PowerPoint-presentatie</vt:lpstr>
      <vt:lpstr>Anatomie van de huid</vt:lpstr>
      <vt:lpstr>Bouw van de nagel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Kreuning</dc:creator>
  <cp:lastModifiedBy>Sandra Kreuning</cp:lastModifiedBy>
  <cp:revision>1</cp:revision>
  <dcterms:created xsi:type="dcterms:W3CDTF">2020-09-14T06:12:59Z</dcterms:created>
  <dcterms:modified xsi:type="dcterms:W3CDTF">2020-09-14T06:13:40Z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